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D7B-B7F2-4330-8DB0-5E524C1E528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A4CF-5248-4F03-9887-629905E64A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57265" y="22999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2-я Бухвостова, д. 2, стр. 3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07544" y="980728"/>
            <a:ext cx="5108844" cy="3831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87624" y="509184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тротуара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5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Алымова,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д.5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998730"/>
            <a:ext cx="3384376" cy="40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Установка дорожного сферического зеркала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7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Алымова на пересечении с ул. Просторной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83768" y="998730"/>
            <a:ext cx="3413629" cy="40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Установка дорожного сферического зеркала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9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Знаменская, д.17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85165" y="998730"/>
            <a:ext cx="3010834" cy="40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Установка дорожного сферического зеркала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0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2-я Пугачевская, д. 8, корп. 4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парковочного кармана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268760"/>
            <a:ext cx="4936115" cy="37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4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Электрозаводская, д. 33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5124723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пешеходного перехода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853" y="1916832"/>
            <a:ext cx="4020499" cy="301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1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Зельев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пер., д. 9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пешеходного перехода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340768"/>
            <a:ext cx="5894401" cy="33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2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Знаменская,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д. 53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пешеходного перехода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852" y="1097243"/>
            <a:ext cx="6120680" cy="3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4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Краснобогатырская, д. 92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парковочного пространства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32766"/>
            <a:ext cx="4363504" cy="3272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715" y="1653080"/>
            <a:ext cx="4203653" cy="31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2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Пересечение ул. Девятая Рота и ул. М. Семеновская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лестничного схода и установка перил на тротуаре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790" y="1124744"/>
            <a:ext cx="5010355" cy="37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9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57265" y="22999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Богородский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Вал, д.3А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07544" y="980728"/>
            <a:ext cx="5108844" cy="3831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87624" y="509184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Демонтаж пешеходного перехода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7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Б. Черкизовская, д.6 - д.8, корп.1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07544" y="980728"/>
            <a:ext cx="5108844" cy="3831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87624" y="509184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>
                <a:solidFill>
                  <a:srgbClr val="000000"/>
                </a:solidFill>
              </a:rPr>
              <a:t>обустройство въезда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8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Малая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Семеновская ул., д.1, стр.1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39752" y="980728"/>
            <a:ext cx="4032448" cy="4111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43608" y="5229200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>
                <a:solidFill>
                  <a:srgbClr val="000000"/>
                </a:solidFill>
              </a:rPr>
              <a:t>демонтаж лестничного схода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5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2-я Пугачевская, д. 8, корп. 4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63688" y="836712"/>
            <a:ext cx="504056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>
                <a:solidFill>
                  <a:srgbClr val="000000"/>
                </a:solidFill>
              </a:rPr>
              <a:t>Обустройство пешеходного перехода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5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Хапиловский проезд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908720"/>
            <a:ext cx="5040560" cy="378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372264" y="5775918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Обустройство тротуаров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132856"/>
            <a:ext cx="4475989" cy="33569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7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Краснобогатырская, д. 90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63688" y="998730"/>
            <a:ext cx="5040560" cy="378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Расширение тротуара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8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06814" y="290844"/>
            <a:ext cx="7560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участке Окружного проезда между станцией метро "Черкизовская" и МЦК "Локомотив"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63688" y="998730"/>
            <a:ext cx="5040560" cy="378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Установка пешеходных ограждений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3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332656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пересечение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ул. Алымова, д.3 и ул. Лермонтовская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63688" y="998730"/>
            <a:ext cx="5040560" cy="378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568" y="5120392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Установка дорожного сферического зеркала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8323" y="0"/>
            <a:ext cx="2135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6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PC23</dc:creator>
  <cp:lastModifiedBy>PC23</cp:lastModifiedBy>
  <cp:revision>1</cp:revision>
  <dcterms:created xsi:type="dcterms:W3CDTF">2019-11-14T07:36:05Z</dcterms:created>
  <dcterms:modified xsi:type="dcterms:W3CDTF">2019-11-14T07:36:52Z</dcterms:modified>
</cp:coreProperties>
</file>